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riz Germinare" userId="dabe0c091d224b45" providerId="LiveId" clId="{777F66DF-1748-4EE4-8DC1-776060D1C6DC}"/>
    <pc:docChg chg="undo custSel addSld delSld modSld">
      <pc:chgData name="Beatriz Germinare" userId="dabe0c091d224b45" providerId="LiveId" clId="{777F66DF-1748-4EE4-8DC1-776060D1C6DC}" dt="2025-09-16T17:49:36.912" v="94" actId="478"/>
      <pc:docMkLst>
        <pc:docMk/>
      </pc:docMkLst>
      <pc:sldChg chg="addSp delSp modSp add del mod setBg">
        <pc:chgData name="Beatriz Germinare" userId="dabe0c091d224b45" providerId="LiveId" clId="{777F66DF-1748-4EE4-8DC1-776060D1C6DC}" dt="2025-09-16T17:48:43.490" v="71" actId="478"/>
        <pc:sldMkLst>
          <pc:docMk/>
          <pc:sldMk cId="2533736338" sldId="256"/>
        </pc:sldMkLst>
        <pc:spChg chg="add del">
          <ac:chgData name="Beatriz Germinare" userId="dabe0c091d224b45" providerId="LiveId" clId="{777F66DF-1748-4EE4-8DC1-776060D1C6DC}" dt="2025-09-16T17:43:50.904" v="34" actId="478"/>
          <ac:spMkLst>
            <pc:docMk/>
            <pc:sldMk cId="2533736338" sldId="256"/>
            <ac:spMk id="7" creationId="{96A18EA1-3C4F-4421-8AFC-8105D2676775}"/>
          </ac:spMkLst>
        </pc:spChg>
        <pc:spChg chg="add del mod">
          <ac:chgData name="Beatriz Germinare" userId="dabe0c091d224b45" providerId="LiveId" clId="{777F66DF-1748-4EE4-8DC1-776060D1C6DC}" dt="2025-09-16T17:43:52.698" v="37" actId="20577"/>
          <ac:spMkLst>
            <pc:docMk/>
            <pc:sldMk cId="2533736338" sldId="256"/>
            <ac:spMk id="8" creationId="{12188CD8-5351-4655-BF6C-13BC844E5503}"/>
          </ac:spMkLst>
        </pc:spChg>
        <pc:spChg chg="add del">
          <ac:chgData name="Beatriz Germinare" userId="dabe0c091d224b45" providerId="LiveId" clId="{777F66DF-1748-4EE4-8DC1-776060D1C6DC}" dt="2025-09-16T17:43:45.543" v="29" actId="478"/>
          <ac:spMkLst>
            <pc:docMk/>
            <pc:sldMk cId="2533736338" sldId="256"/>
            <ac:spMk id="10" creationId="{DBBDE8DC-A033-4309-B8C8-D46555693A59}"/>
          </ac:spMkLst>
        </pc:spChg>
        <pc:spChg chg="add del">
          <ac:chgData name="Beatriz Germinare" userId="dabe0c091d224b45" providerId="LiveId" clId="{777F66DF-1748-4EE4-8DC1-776060D1C6DC}" dt="2025-09-16T17:43:50.379" v="33" actId="478"/>
          <ac:spMkLst>
            <pc:docMk/>
            <pc:sldMk cId="2533736338" sldId="256"/>
            <ac:spMk id="12" creationId="{C1DCC738-2EFA-463A-A3C9-7E1EE358B287}"/>
          </ac:spMkLst>
        </pc:spChg>
        <pc:spChg chg="add del">
          <ac:chgData name="Beatriz Germinare" userId="dabe0c091d224b45" providerId="LiveId" clId="{777F66DF-1748-4EE4-8DC1-776060D1C6DC}" dt="2025-09-16T17:43:49.458" v="31" actId="478"/>
          <ac:spMkLst>
            <pc:docMk/>
            <pc:sldMk cId="2533736338" sldId="256"/>
            <ac:spMk id="14" creationId="{4253B2A2-092D-4F5D-8B1A-B62C33E58408}"/>
          </ac:spMkLst>
        </pc:spChg>
        <pc:spChg chg="mod">
          <ac:chgData name="Beatriz Germinare" userId="dabe0c091d224b45" providerId="LiveId" clId="{777F66DF-1748-4EE4-8DC1-776060D1C6DC}" dt="2025-09-16T17:43:49.815" v="32" actId="6549"/>
          <ac:spMkLst>
            <pc:docMk/>
            <pc:sldMk cId="2533736338" sldId="256"/>
            <ac:spMk id="15" creationId="{B1B17336-EC32-46B0-B7F0-E10C9956C3FD}"/>
          </ac:spMkLst>
        </pc:spChg>
        <pc:picChg chg="add del mod modVis">
          <ac:chgData name="Beatriz Germinare" userId="dabe0c091d224b45" providerId="LiveId" clId="{777F66DF-1748-4EE4-8DC1-776060D1C6DC}" dt="2025-09-16T17:48:43.490" v="71" actId="478"/>
          <ac:picMkLst>
            <pc:docMk/>
            <pc:sldMk cId="2533736338" sldId="256"/>
            <ac:picMk id="5" creationId="{6B85127B-25DF-4F37-BE39-6345DA446048}"/>
          </ac:picMkLst>
        </pc:picChg>
      </pc:sldChg>
      <pc:sldChg chg="add del">
        <pc:chgData name="Beatriz Germinare" userId="dabe0c091d224b45" providerId="LiveId" clId="{777F66DF-1748-4EE4-8DC1-776060D1C6DC}" dt="2025-09-16T17:45:12.519" v="61" actId="2890"/>
        <pc:sldMkLst>
          <pc:docMk/>
          <pc:sldMk cId="2913198309" sldId="257"/>
        </pc:sldMkLst>
      </pc:sldChg>
      <pc:sldChg chg="addSp delSp modSp add del mod setBg">
        <pc:chgData name="Beatriz Germinare" userId="dabe0c091d224b45" providerId="LiveId" clId="{777F66DF-1748-4EE4-8DC1-776060D1C6DC}" dt="2025-09-16T17:48:41.142" v="70" actId="478"/>
        <pc:sldMkLst>
          <pc:docMk/>
          <pc:sldMk cId="3246345021" sldId="257"/>
        </pc:sldMkLst>
        <pc:spChg chg="mod">
          <ac:chgData name="Beatriz Germinare" userId="dabe0c091d224b45" providerId="LiveId" clId="{777F66DF-1748-4EE4-8DC1-776060D1C6DC}" dt="2025-09-16T17:39:20.127" v="11" actId="14100"/>
          <ac:spMkLst>
            <pc:docMk/>
            <pc:sldMk cId="3246345021" sldId="257"/>
            <ac:spMk id="10" creationId="{DBBDE8DC-A033-4309-B8C8-D46555693A59}"/>
          </ac:spMkLst>
        </pc:spChg>
        <pc:picChg chg="mod modCrop">
          <ac:chgData name="Beatriz Germinare" userId="dabe0c091d224b45" providerId="LiveId" clId="{777F66DF-1748-4EE4-8DC1-776060D1C6DC}" dt="2025-09-16T17:45:13.408" v="68" actId="732"/>
          <ac:picMkLst>
            <pc:docMk/>
            <pc:sldMk cId="3246345021" sldId="257"/>
            <ac:picMk id="4" creationId="{D2B503F2-B3C0-44EC-B838-FB9237E7074D}"/>
          </ac:picMkLst>
        </pc:picChg>
        <pc:picChg chg="add del">
          <ac:chgData name="Beatriz Germinare" userId="dabe0c091d224b45" providerId="LiveId" clId="{777F66DF-1748-4EE4-8DC1-776060D1C6DC}" dt="2025-09-16T17:48:41.142" v="70" actId="478"/>
          <ac:picMkLst>
            <pc:docMk/>
            <pc:sldMk cId="3246345021" sldId="257"/>
            <ac:picMk id="5" creationId="{6B85127B-25DF-4F37-BE39-6345DA446048}"/>
          </ac:picMkLst>
        </pc:picChg>
      </pc:sldChg>
      <pc:sldChg chg="delSp add del mod">
        <pc:chgData name="Beatriz Germinare" userId="dabe0c091d224b45" providerId="LiveId" clId="{777F66DF-1748-4EE4-8DC1-776060D1C6DC}" dt="2025-09-16T17:48:45.480" v="72" actId="478"/>
        <pc:sldMkLst>
          <pc:docMk/>
          <pc:sldMk cId="1003427848" sldId="258"/>
        </pc:sldMkLst>
        <pc:picChg chg="del">
          <ac:chgData name="Beatriz Germinare" userId="dabe0c091d224b45" providerId="LiveId" clId="{777F66DF-1748-4EE4-8DC1-776060D1C6DC}" dt="2025-09-16T17:48:45.480" v="72" actId="478"/>
          <ac:picMkLst>
            <pc:docMk/>
            <pc:sldMk cId="1003427848" sldId="258"/>
            <ac:picMk id="5" creationId="{6B85127B-25DF-4F37-BE39-6345DA446048}"/>
          </ac:picMkLst>
        </pc:picChg>
      </pc:sldChg>
      <pc:sldChg chg="add del">
        <pc:chgData name="Beatriz Germinare" userId="dabe0c091d224b45" providerId="LiveId" clId="{777F66DF-1748-4EE4-8DC1-776060D1C6DC}" dt="2025-09-16T17:45:12.390" v="60" actId="2890"/>
        <pc:sldMkLst>
          <pc:docMk/>
          <pc:sldMk cId="1315880343" sldId="258"/>
        </pc:sldMkLst>
      </pc:sldChg>
      <pc:sldChg chg="addSp delSp modSp add del mod">
        <pc:chgData name="Beatriz Germinare" userId="dabe0c091d224b45" providerId="LiveId" clId="{777F66DF-1748-4EE4-8DC1-776060D1C6DC}" dt="2025-09-16T17:45:12.146" v="58" actId="2890"/>
        <pc:sldMkLst>
          <pc:docMk/>
          <pc:sldMk cId="505171060" sldId="259"/>
        </pc:sldMkLst>
        <pc:spChg chg="add del">
          <ac:chgData name="Beatriz Germinare" userId="dabe0c091d224b45" providerId="LiveId" clId="{777F66DF-1748-4EE4-8DC1-776060D1C6DC}" dt="2025-09-16T17:45:12.009" v="57" actId="478"/>
          <ac:spMkLst>
            <pc:docMk/>
            <pc:sldMk cId="505171060" sldId="259"/>
            <ac:spMk id="7" creationId="{CB854223-B567-6D68-9AA1-3085A982EF8C}"/>
          </ac:spMkLst>
        </pc:spChg>
        <pc:spChg chg="add del">
          <ac:chgData name="Beatriz Germinare" userId="dabe0c091d224b45" providerId="LiveId" clId="{777F66DF-1748-4EE4-8DC1-776060D1C6DC}" dt="2025-09-16T17:45:11.901" v="56" actId="478"/>
          <ac:spMkLst>
            <pc:docMk/>
            <pc:sldMk cId="505171060" sldId="259"/>
            <ac:spMk id="8" creationId="{BEE59AE8-FB0C-4A28-8DB5-22CDA403DFEF}"/>
          </ac:spMkLst>
        </pc:spChg>
        <pc:spChg chg="add del">
          <ac:chgData name="Beatriz Germinare" userId="dabe0c091d224b45" providerId="LiveId" clId="{777F66DF-1748-4EE4-8DC1-776060D1C6DC}" dt="2025-09-16T17:45:11.797" v="55" actId="478"/>
          <ac:spMkLst>
            <pc:docMk/>
            <pc:sldMk cId="505171060" sldId="259"/>
            <ac:spMk id="12" creationId="{FB57C11B-1A87-D7E6-4E59-40D69090262A}"/>
          </ac:spMkLst>
        </pc:spChg>
        <pc:spChg chg="add del">
          <ac:chgData name="Beatriz Germinare" userId="dabe0c091d224b45" providerId="LiveId" clId="{777F66DF-1748-4EE4-8DC1-776060D1C6DC}" dt="2025-09-16T17:45:11.678" v="54" actId="478"/>
          <ac:spMkLst>
            <pc:docMk/>
            <pc:sldMk cId="505171060" sldId="259"/>
            <ac:spMk id="13" creationId="{E210399D-7103-40FC-4812-93B52AF26EFB}"/>
          </ac:spMkLst>
        </pc:spChg>
        <pc:spChg chg="add del">
          <ac:chgData name="Beatriz Germinare" userId="dabe0c091d224b45" providerId="LiveId" clId="{777F66DF-1748-4EE4-8DC1-776060D1C6DC}" dt="2025-09-16T17:45:11.557" v="53" actId="478"/>
          <ac:spMkLst>
            <pc:docMk/>
            <pc:sldMk cId="505171060" sldId="259"/>
            <ac:spMk id="14" creationId="{2DC4569E-4F37-938C-4B05-0F1FD3717064}"/>
          </ac:spMkLst>
        </pc:spChg>
        <pc:spChg chg="add del">
          <ac:chgData name="Beatriz Germinare" userId="dabe0c091d224b45" providerId="LiveId" clId="{777F66DF-1748-4EE4-8DC1-776060D1C6DC}" dt="2025-09-16T17:45:11.384" v="52" actId="478"/>
          <ac:spMkLst>
            <pc:docMk/>
            <pc:sldMk cId="505171060" sldId="259"/>
            <ac:spMk id="15" creationId="{4CF577CE-89E5-0126-F692-182D7AA2C362}"/>
          </ac:spMkLst>
        </pc:spChg>
        <pc:picChg chg="mod">
          <ac:chgData name="Beatriz Germinare" userId="dabe0c091d224b45" providerId="LiveId" clId="{777F66DF-1748-4EE4-8DC1-776060D1C6DC}" dt="2025-09-16T17:44:51.650" v="51" actId="1076"/>
          <ac:picMkLst>
            <pc:docMk/>
            <pc:sldMk cId="505171060" sldId="259"/>
            <ac:picMk id="4" creationId="{322CF783-A2E3-40DF-0C1F-6673005EFC30}"/>
          </ac:picMkLst>
        </pc:picChg>
      </pc:sldChg>
      <pc:sldChg chg="delSp add mod">
        <pc:chgData name="Beatriz Germinare" userId="dabe0c091d224b45" providerId="LiveId" clId="{777F66DF-1748-4EE4-8DC1-776060D1C6DC}" dt="2025-09-16T17:49:36.912" v="94" actId="478"/>
        <pc:sldMkLst>
          <pc:docMk/>
          <pc:sldMk cId="640580580" sldId="259"/>
        </pc:sldMkLst>
        <pc:spChg chg="del">
          <ac:chgData name="Beatriz Germinare" userId="dabe0c091d224b45" providerId="LiveId" clId="{777F66DF-1748-4EE4-8DC1-776060D1C6DC}" dt="2025-09-16T17:49:28.359" v="89" actId="478"/>
          <ac:spMkLst>
            <pc:docMk/>
            <pc:sldMk cId="640580580" sldId="259"/>
            <ac:spMk id="7" creationId="{F9EF2D0C-14A8-8F3A-B523-DA7761CDDD26}"/>
          </ac:spMkLst>
        </pc:spChg>
        <pc:spChg chg="del">
          <ac:chgData name="Beatriz Germinare" userId="dabe0c091d224b45" providerId="LiveId" clId="{777F66DF-1748-4EE4-8DC1-776060D1C6DC}" dt="2025-09-16T17:49:29.882" v="90" actId="478"/>
          <ac:spMkLst>
            <pc:docMk/>
            <pc:sldMk cId="640580580" sldId="259"/>
            <ac:spMk id="8" creationId="{98C87C27-D85C-73EA-9959-1BDE43BBEC0F}"/>
          </ac:spMkLst>
        </pc:spChg>
        <pc:spChg chg="del">
          <ac:chgData name="Beatriz Germinare" userId="dabe0c091d224b45" providerId="LiveId" clId="{777F66DF-1748-4EE4-8DC1-776060D1C6DC}" dt="2025-09-16T17:49:30.900" v="91" actId="478"/>
          <ac:spMkLst>
            <pc:docMk/>
            <pc:sldMk cId="640580580" sldId="259"/>
            <ac:spMk id="12" creationId="{25700E87-A0BB-6D27-E976-FD08D4352D3A}"/>
          </ac:spMkLst>
        </pc:spChg>
        <pc:spChg chg="del">
          <ac:chgData name="Beatriz Germinare" userId="dabe0c091d224b45" providerId="LiveId" clId="{777F66DF-1748-4EE4-8DC1-776060D1C6DC}" dt="2025-09-16T17:49:34.162" v="92" actId="478"/>
          <ac:spMkLst>
            <pc:docMk/>
            <pc:sldMk cId="640580580" sldId="259"/>
            <ac:spMk id="13" creationId="{17FDEB9A-3DD3-E18E-DB3E-D07A596543B3}"/>
          </ac:spMkLst>
        </pc:spChg>
        <pc:spChg chg="del">
          <ac:chgData name="Beatriz Germinare" userId="dabe0c091d224b45" providerId="LiveId" clId="{777F66DF-1748-4EE4-8DC1-776060D1C6DC}" dt="2025-09-16T17:49:35.645" v="93" actId="478"/>
          <ac:spMkLst>
            <pc:docMk/>
            <pc:sldMk cId="640580580" sldId="259"/>
            <ac:spMk id="14" creationId="{FA805282-EAB9-BF86-0943-6593423FE033}"/>
          </ac:spMkLst>
        </pc:spChg>
        <pc:spChg chg="del">
          <ac:chgData name="Beatriz Germinare" userId="dabe0c091d224b45" providerId="LiveId" clId="{777F66DF-1748-4EE4-8DC1-776060D1C6DC}" dt="2025-09-16T17:49:36.912" v="94" actId="478"/>
          <ac:spMkLst>
            <pc:docMk/>
            <pc:sldMk cId="640580580" sldId="259"/>
            <ac:spMk id="15" creationId="{18A4F6E9-225A-71FB-2999-DD26271A30D7}"/>
          </ac:spMkLst>
        </pc:spChg>
      </pc:sldChg>
      <pc:sldChg chg="delSp add mod">
        <pc:chgData name="Beatriz Germinare" userId="dabe0c091d224b45" providerId="LiveId" clId="{777F66DF-1748-4EE4-8DC1-776060D1C6DC}" dt="2025-09-16T17:49:18.530" v="88" actId="478"/>
        <pc:sldMkLst>
          <pc:docMk/>
          <pc:sldMk cId="3786118258" sldId="260"/>
        </pc:sldMkLst>
        <pc:spChg chg="del">
          <ac:chgData name="Beatriz Germinare" userId="dabe0c091d224b45" providerId="LiveId" clId="{777F66DF-1748-4EE4-8DC1-776060D1C6DC}" dt="2025-09-16T17:49:11.933" v="83" actId="478"/>
          <ac:spMkLst>
            <pc:docMk/>
            <pc:sldMk cId="3786118258" sldId="260"/>
            <ac:spMk id="7" creationId="{5AABAB42-01FD-8396-75E5-8DC1661D27AF}"/>
          </ac:spMkLst>
        </pc:spChg>
        <pc:spChg chg="del">
          <ac:chgData name="Beatriz Germinare" userId="dabe0c091d224b45" providerId="LiveId" clId="{777F66DF-1748-4EE4-8DC1-776060D1C6DC}" dt="2025-09-16T17:49:13.805" v="84" actId="478"/>
          <ac:spMkLst>
            <pc:docMk/>
            <pc:sldMk cId="3786118258" sldId="260"/>
            <ac:spMk id="8" creationId="{3129F64A-17AD-080A-E1A2-7F503242A25F}"/>
          </ac:spMkLst>
        </pc:spChg>
        <pc:spChg chg="del">
          <ac:chgData name="Beatriz Germinare" userId="dabe0c091d224b45" providerId="LiveId" clId="{777F66DF-1748-4EE4-8DC1-776060D1C6DC}" dt="2025-09-16T17:49:16.141" v="86" actId="478"/>
          <ac:spMkLst>
            <pc:docMk/>
            <pc:sldMk cId="3786118258" sldId="260"/>
            <ac:spMk id="12" creationId="{15F8C297-6C8D-5DEA-666B-8CD5D4430DC0}"/>
          </ac:spMkLst>
        </pc:spChg>
        <pc:spChg chg="del">
          <ac:chgData name="Beatriz Germinare" userId="dabe0c091d224b45" providerId="LiveId" clId="{777F66DF-1748-4EE4-8DC1-776060D1C6DC}" dt="2025-09-16T17:49:15.105" v="85" actId="478"/>
          <ac:spMkLst>
            <pc:docMk/>
            <pc:sldMk cId="3786118258" sldId="260"/>
            <ac:spMk id="13" creationId="{DA2FD1BD-0287-7868-DF51-A164FE25C33A}"/>
          </ac:spMkLst>
        </pc:spChg>
        <pc:spChg chg="del">
          <ac:chgData name="Beatriz Germinare" userId="dabe0c091d224b45" providerId="LiveId" clId="{777F66DF-1748-4EE4-8DC1-776060D1C6DC}" dt="2025-09-16T17:49:17.100" v="87" actId="478"/>
          <ac:spMkLst>
            <pc:docMk/>
            <pc:sldMk cId="3786118258" sldId="260"/>
            <ac:spMk id="14" creationId="{E11E423B-61D0-58F5-30F6-7553D48EF306}"/>
          </ac:spMkLst>
        </pc:spChg>
        <pc:spChg chg="del">
          <ac:chgData name="Beatriz Germinare" userId="dabe0c091d224b45" providerId="LiveId" clId="{777F66DF-1748-4EE4-8DC1-776060D1C6DC}" dt="2025-09-16T17:49:18.530" v="88" actId="478"/>
          <ac:spMkLst>
            <pc:docMk/>
            <pc:sldMk cId="3786118258" sldId="260"/>
            <ac:spMk id="15" creationId="{4E415E5B-6995-9119-B44D-491A6685DD12}"/>
          </ac:spMkLst>
        </pc:spChg>
      </pc:sldChg>
      <pc:sldChg chg="delSp modSp add mod">
        <pc:chgData name="Beatriz Germinare" userId="dabe0c091d224b45" providerId="LiveId" clId="{777F66DF-1748-4EE4-8DC1-776060D1C6DC}" dt="2025-09-16T17:49:07.051" v="82" actId="478"/>
        <pc:sldMkLst>
          <pc:docMk/>
          <pc:sldMk cId="794257879" sldId="261"/>
        </pc:sldMkLst>
        <pc:spChg chg="del">
          <ac:chgData name="Beatriz Germinare" userId="dabe0c091d224b45" providerId="LiveId" clId="{777F66DF-1748-4EE4-8DC1-776060D1C6DC}" dt="2025-09-16T17:49:00.533" v="76" actId="478"/>
          <ac:spMkLst>
            <pc:docMk/>
            <pc:sldMk cId="794257879" sldId="261"/>
            <ac:spMk id="7" creationId="{5809AEFD-74B8-1A29-DB16-564C828459B2}"/>
          </ac:spMkLst>
        </pc:spChg>
        <pc:spChg chg="del">
          <ac:chgData name="Beatriz Germinare" userId="dabe0c091d224b45" providerId="LiveId" clId="{777F66DF-1748-4EE4-8DC1-776060D1C6DC}" dt="2025-09-16T17:49:02.214" v="77" actId="478"/>
          <ac:spMkLst>
            <pc:docMk/>
            <pc:sldMk cId="794257879" sldId="261"/>
            <ac:spMk id="8" creationId="{62A9AA6B-6F1B-D800-5AEB-C4A3F20D530C}"/>
          </ac:spMkLst>
        </pc:spChg>
        <pc:spChg chg="del">
          <ac:chgData name="Beatriz Germinare" userId="dabe0c091d224b45" providerId="LiveId" clId="{777F66DF-1748-4EE4-8DC1-776060D1C6DC}" dt="2025-09-16T17:49:03.175" v="78" actId="478"/>
          <ac:spMkLst>
            <pc:docMk/>
            <pc:sldMk cId="794257879" sldId="261"/>
            <ac:spMk id="12" creationId="{CDFA32C5-735F-3818-FC6C-CFB83AC5553C}"/>
          </ac:spMkLst>
        </pc:spChg>
        <pc:spChg chg="del mod">
          <ac:chgData name="Beatriz Germinare" userId="dabe0c091d224b45" providerId="LiveId" clId="{777F66DF-1748-4EE4-8DC1-776060D1C6DC}" dt="2025-09-16T17:49:05.191" v="80" actId="478"/>
          <ac:spMkLst>
            <pc:docMk/>
            <pc:sldMk cId="794257879" sldId="261"/>
            <ac:spMk id="13" creationId="{375AAC10-3C32-CE03-E6B8-F4097B78FCFD}"/>
          </ac:spMkLst>
        </pc:spChg>
        <pc:spChg chg="del">
          <ac:chgData name="Beatriz Germinare" userId="dabe0c091d224b45" providerId="LiveId" clId="{777F66DF-1748-4EE4-8DC1-776060D1C6DC}" dt="2025-09-16T17:49:05.941" v="81" actId="478"/>
          <ac:spMkLst>
            <pc:docMk/>
            <pc:sldMk cId="794257879" sldId="261"/>
            <ac:spMk id="14" creationId="{DCE32AD1-E0AD-7D0D-2B26-46CC8A4E018F}"/>
          </ac:spMkLst>
        </pc:spChg>
        <pc:spChg chg="del">
          <ac:chgData name="Beatriz Germinare" userId="dabe0c091d224b45" providerId="LiveId" clId="{777F66DF-1748-4EE4-8DC1-776060D1C6DC}" dt="2025-09-16T17:49:07.051" v="82" actId="478"/>
          <ac:spMkLst>
            <pc:docMk/>
            <pc:sldMk cId="794257879" sldId="261"/>
            <ac:spMk id="15" creationId="{900A3F85-2FF6-63D6-F906-2B3B55775D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D0D8E-00E3-413F-8BBA-D9C22B192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732964-073D-458A-9711-3DE2AF42B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64169C-7747-464B-94B3-1083E948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EB925E-B549-4A79-9F02-02145122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020776-382D-4DAD-9596-E20FDC2C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48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E0051-81A0-4F62-9D85-E78C8EDE7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303732-551F-4684-A993-075C76617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236CC9-6D14-4760-8293-343390F2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E0659A-E0D6-4138-B2C6-59622F23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0E7381-7821-4839-A34A-5809E0FC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81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5DF336-4524-478A-9BC1-6D7B313A7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720E36-8F52-4AF4-B61D-20CB4C0D2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94BDED-1310-49FB-873C-9BD3B9ED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6215C0-BB45-48F6-9B3F-F62ED3BF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916CCD-1078-45B4-AAD0-C091CD39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73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1C4BC-0581-4A14-88FB-3E7DA217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D1A675-C677-4034-853B-626C84D83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59D448-41F4-4C44-9D11-38C00914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1C01E7-1AE1-4712-8120-9096DEDB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C2F7A6-40AF-4281-BDF9-31A4951C6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1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90BCA-7855-40E6-83CE-B45466269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520362-AB03-4FAE-96E1-DC7D8E61E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28D0E-3EB6-402B-8AC7-B3507E65F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440000-7693-4EEB-9696-6D0A5D5C5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DDE31A-993E-4F5F-9471-10C50FBD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50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7ACCB-8103-4E03-8E87-6543E2E2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00F3E6-AC9A-461A-AA18-20B79E439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B54768F-58E4-4434-A55D-9C00E8DBF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683D1A-13F8-4D37-A446-63E4024A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4BCA7F-D589-4785-B0EF-19410A82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5C881D1-EA3D-4FD9-9070-C7C5C29E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47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87A70-EEE1-47A9-8162-8B03B6534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E480CC-4C34-45FB-A1E6-2BE3E9CBA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6A12E6-BD50-4D45-B1D8-CFB5CA567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B9786B6-B7DF-4417-8C82-941FC628C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FD2D5FC-7393-4F1C-85CA-A8F1C7A53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D9EB4B8-2BBD-46AC-8D09-90F892E1A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AD36016-E9B9-4437-92FE-0C4288AA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71C3E6B-816B-4E28-AFE6-866ECE381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73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6CF9C-8271-4004-8ECA-57E5A5E4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3982B4-C37A-4F65-A183-8F3F56B1B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C646A0A-3436-4147-ACDE-5B6B9BD4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B5CCE5-0CEA-47D8-87BC-E0D60381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48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8D36F0-0BBB-465A-B234-C067D4CE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2036AAA-20D2-4930-844D-BA8BE0BB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8498A79-E44C-457A-9578-33B702411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49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14AAF-AA92-4A30-B5DD-C06DFBE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41F0E5-FDC4-47EF-A13B-5836E5D0D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1177A9-25AD-42E7-8191-BD06296FA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B4B57D-7FEA-4538-8BF7-928648795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7314CF-A181-4D34-AB4E-BA54F775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D593F3-6EB9-41A2-9331-57AF2856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69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7E421-3FB8-43E4-BD37-D85B6E3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C842FC1-3C96-4A1F-B805-6F890A68B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60559B8-243D-4C36-82C2-FFA2E0047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67C56B-C5AD-4655-9954-123A3D95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2222A7D-E14B-443D-83B4-A0CD8FE5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28D591-C6F0-4B77-8CCC-609694231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2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F32280E-4CDA-4354-BE1D-6A17F30A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63C369-C194-4D7C-8DC1-C591BDA34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B8CE3E-CD53-49A4-9A37-F6652353B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72623-5B81-4E01-98DC-974C105AC095}" type="datetimeFigureOut">
              <a:rPr lang="pt-BR" smtClean="0"/>
              <a:t>16/09/2025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828CBE-3DE3-447A-BEAD-659F0C5EF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08FE01-433D-433A-A5DA-2EE34B7ED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DDBE-5D48-4272-B5D4-A0F7A8FD88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1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BBDE8DC-A033-4309-B8C8-D46555693A59}"/>
              </a:ext>
            </a:extLst>
          </p:cNvPr>
          <p:cNvSpPr/>
          <p:nvPr/>
        </p:nvSpPr>
        <p:spPr>
          <a:xfrm>
            <a:off x="0" y="1"/>
            <a:ext cx="12192000" cy="1306286"/>
          </a:xfrm>
          <a:prstGeom prst="rect">
            <a:avLst/>
          </a:prstGeom>
          <a:gradFill flip="none" rotWithShape="1">
            <a:gsLst>
              <a:gs pos="23000">
                <a:srgbClr val="10145E"/>
              </a:gs>
              <a:gs pos="0">
                <a:schemeClr val="tx1"/>
              </a:gs>
              <a:gs pos="39000">
                <a:srgbClr val="111565"/>
              </a:gs>
              <a:gs pos="61000">
                <a:srgbClr val="12166C"/>
              </a:gs>
              <a:gs pos="78000">
                <a:srgbClr val="10145E"/>
              </a:gs>
              <a:gs pos="100000">
                <a:schemeClr val="tx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2B503F2-B3C0-44EC-B838-FB9237E70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156"/>
          <a:stretch>
            <a:fillRect/>
          </a:stretch>
        </p:blipFill>
        <p:spPr>
          <a:xfrm>
            <a:off x="249383" y="123148"/>
            <a:ext cx="5597236" cy="1059990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96A18EA1-3C4F-4421-8AFC-8105D2676775}"/>
              </a:ext>
            </a:extLst>
          </p:cNvPr>
          <p:cNvSpPr/>
          <p:nvPr/>
        </p:nvSpPr>
        <p:spPr>
          <a:xfrm>
            <a:off x="7106741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2188CD8-5351-4655-BF6C-13BC844E5503}"/>
              </a:ext>
            </a:extLst>
          </p:cNvPr>
          <p:cNvSpPr txBox="1"/>
          <p:nvPr/>
        </p:nvSpPr>
        <p:spPr>
          <a:xfrm>
            <a:off x="7092353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1DCC738-2EFA-463A-A3C9-7E1EE358B287}"/>
              </a:ext>
            </a:extLst>
          </p:cNvPr>
          <p:cNvSpPr/>
          <p:nvPr/>
        </p:nvSpPr>
        <p:spPr>
          <a:xfrm>
            <a:off x="8739598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27408AE-CD63-452C-854E-F2752D7A3D01}"/>
              </a:ext>
            </a:extLst>
          </p:cNvPr>
          <p:cNvSpPr txBox="1"/>
          <p:nvPr/>
        </p:nvSpPr>
        <p:spPr>
          <a:xfrm>
            <a:off x="8725210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4253B2A2-092D-4F5D-8B1A-B62C33E58408}"/>
              </a:ext>
            </a:extLst>
          </p:cNvPr>
          <p:cNvSpPr/>
          <p:nvPr/>
        </p:nvSpPr>
        <p:spPr>
          <a:xfrm>
            <a:off x="10386843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1B17336-EC32-46B0-B7F0-E10C9956C3FD}"/>
              </a:ext>
            </a:extLst>
          </p:cNvPr>
          <p:cNvSpPr txBox="1"/>
          <p:nvPr/>
        </p:nvSpPr>
        <p:spPr>
          <a:xfrm>
            <a:off x="10372455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634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DF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9BCEBE-4118-D64C-0B77-F0DF89DBE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B6A9BCD3-1FCF-5CB9-0731-5E5DAD877580}"/>
              </a:ext>
            </a:extLst>
          </p:cNvPr>
          <p:cNvSpPr/>
          <p:nvPr/>
        </p:nvSpPr>
        <p:spPr>
          <a:xfrm>
            <a:off x="0" y="1"/>
            <a:ext cx="12192000" cy="1306286"/>
          </a:xfrm>
          <a:prstGeom prst="rect">
            <a:avLst/>
          </a:prstGeom>
          <a:gradFill flip="none" rotWithShape="1">
            <a:gsLst>
              <a:gs pos="23000">
                <a:srgbClr val="10145E"/>
              </a:gs>
              <a:gs pos="0">
                <a:schemeClr val="tx1"/>
              </a:gs>
              <a:gs pos="39000">
                <a:srgbClr val="111565"/>
              </a:gs>
              <a:gs pos="61000">
                <a:srgbClr val="12166C"/>
              </a:gs>
              <a:gs pos="78000">
                <a:srgbClr val="10145E"/>
              </a:gs>
              <a:gs pos="100000">
                <a:schemeClr val="tx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7602F4D-48EB-D493-F2D7-2EA5269FC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156"/>
          <a:stretch>
            <a:fillRect/>
          </a:stretch>
        </p:blipFill>
        <p:spPr>
          <a:xfrm>
            <a:off x="249383" y="123148"/>
            <a:ext cx="5597236" cy="105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57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BBDE8DC-A033-4309-B8C8-D46555693A59}"/>
              </a:ext>
            </a:extLst>
          </p:cNvPr>
          <p:cNvSpPr/>
          <p:nvPr/>
        </p:nvSpPr>
        <p:spPr>
          <a:xfrm>
            <a:off x="0" y="1"/>
            <a:ext cx="12192000" cy="1306286"/>
          </a:xfrm>
          <a:prstGeom prst="rect">
            <a:avLst/>
          </a:prstGeom>
          <a:gradFill flip="none" rotWithShape="1">
            <a:gsLst>
              <a:gs pos="23000">
                <a:srgbClr val="10145E"/>
              </a:gs>
              <a:gs pos="0">
                <a:schemeClr val="tx1"/>
              </a:gs>
              <a:gs pos="39000">
                <a:srgbClr val="111565"/>
              </a:gs>
              <a:gs pos="61000">
                <a:srgbClr val="12166C"/>
              </a:gs>
              <a:gs pos="78000">
                <a:srgbClr val="10145E"/>
              </a:gs>
              <a:gs pos="100000">
                <a:schemeClr val="tx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2B503F2-B3C0-44EC-B838-FB9237E70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156"/>
          <a:stretch>
            <a:fillRect/>
          </a:stretch>
        </p:blipFill>
        <p:spPr>
          <a:xfrm>
            <a:off x="249383" y="123148"/>
            <a:ext cx="5597236" cy="1059990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96A18EA1-3C4F-4421-8AFC-8105D2676775}"/>
              </a:ext>
            </a:extLst>
          </p:cNvPr>
          <p:cNvSpPr/>
          <p:nvPr/>
        </p:nvSpPr>
        <p:spPr>
          <a:xfrm>
            <a:off x="7106741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2188CD8-5351-4655-BF6C-13BC844E5503}"/>
              </a:ext>
            </a:extLst>
          </p:cNvPr>
          <p:cNvSpPr txBox="1"/>
          <p:nvPr/>
        </p:nvSpPr>
        <p:spPr>
          <a:xfrm>
            <a:off x="7092353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1DCC738-2EFA-463A-A3C9-7E1EE358B287}"/>
              </a:ext>
            </a:extLst>
          </p:cNvPr>
          <p:cNvSpPr/>
          <p:nvPr/>
        </p:nvSpPr>
        <p:spPr>
          <a:xfrm>
            <a:off x="8739598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27408AE-CD63-452C-854E-F2752D7A3D01}"/>
              </a:ext>
            </a:extLst>
          </p:cNvPr>
          <p:cNvSpPr txBox="1"/>
          <p:nvPr/>
        </p:nvSpPr>
        <p:spPr>
          <a:xfrm>
            <a:off x="8725210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4253B2A2-092D-4F5D-8B1A-B62C33E58408}"/>
              </a:ext>
            </a:extLst>
          </p:cNvPr>
          <p:cNvSpPr/>
          <p:nvPr/>
        </p:nvSpPr>
        <p:spPr>
          <a:xfrm>
            <a:off x="10386843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1B17336-EC32-46B0-B7F0-E10C9956C3FD}"/>
              </a:ext>
            </a:extLst>
          </p:cNvPr>
          <p:cNvSpPr txBox="1"/>
          <p:nvPr/>
        </p:nvSpPr>
        <p:spPr>
          <a:xfrm>
            <a:off x="10372455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373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65FE2-377B-B74C-1B98-E3F17E051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9A21EEA7-B2FC-4C54-4D6F-0329116DE006}"/>
              </a:ext>
            </a:extLst>
          </p:cNvPr>
          <p:cNvSpPr/>
          <p:nvPr/>
        </p:nvSpPr>
        <p:spPr>
          <a:xfrm>
            <a:off x="0" y="1"/>
            <a:ext cx="12192000" cy="1306286"/>
          </a:xfrm>
          <a:prstGeom prst="rect">
            <a:avLst/>
          </a:prstGeom>
          <a:gradFill flip="none" rotWithShape="1">
            <a:gsLst>
              <a:gs pos="23000">
                <a:srgbClr val="10145E"/>
              </a:gs>
              <a:gs pos="0">
                <a:schemeClr val="tx1"/>
              </a:gs>
              <a:gs pos="39000">
                <a:srgbClr val="111565"/>
              </a:gs>
              <a:gs pos="61000">
                <a:srgbClr val="12166C"/>
              </a:gs>
              <a:gs pos="78000">
                <a:srgbClr val="10145E"/>
              </a:gs>
              <a:gs pos="100000">
                <a:schemeClr val="tx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58BB2B4-3F43-D642-4D83-BDECC4303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156"/>
          <a:stretch>
            <a:fillRect/>
          </a:stretch>
        </p:blipFill>
        <p:spPr>
          <a:xfrm>
            <a:off x="249383" y="123148"/>
            <a:ext cx="5597236" cy="105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11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F735B2F8-E37E-4245-BCFD-FC1388256E7D}"/>
              </a:ext>
            </a:extLst>
          </p:cNvPr>
          <p:cNvSpPr/>
          <p:nvPr/>
        </p:nvSpPr>
        <p:spPr>
          <a:xfrm>
            <a:off x="0" y="1"/>
            <a:ext cx="12192000" cy="1306286"/>
          </a:xfrm>
          <a:prstGeom prst="rect">
            <a:avLst/>
          </a:prstGeom>
          <a:solidFill>
            <a:srgbClr val="ACC7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6A18EA1-3C4F-4421-8AFC-8105D2676775}"/>
              </a:ext>
            </a:extLst>
          </p:cNvPr>
          <p:cNvSpPr/>
          <p:nvPr/>
        </p:nvSpPr>
        <p:spPr>
          <a:xfrm>
            <a:off x="7106741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2188CD8-5351-4655-BF6C-13BC844E5503}"/>
              </a:ext>
            </a:extLst>
          </p:cNvPr>
          <p:cNvSpPr txBox="1"/>
          <p:nvPr/>
        </p:nvSpPr>
        <p:spPr>
          <a:xfrm>
            <a:off x="7092353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1DCC738-2EFA-463A-A3C9-7E1EE358B287}"/>
              </a:ext>
            </a:extLst>
          </p:cNvPr>
          <p:cNvSpPr/>
          <p:nvPr/>
        </p:nvSpPr>
        <p:spPr>
          <a:xfrm>
            <a:off x="8739598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27408AE-CD63-452C-854E-F2752D7A3D01}"/>
              </a:ext>
            </a:extLst>
          </p:cNvPr>
          <p:cNvSpPr txBox="1"/>
          <p:nvPr/>
        </p:nvSpPr>
        <p:spPr>
          <a:xfrm>
            <a:off x="8725210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4253B2A2-092D-4F5D-8B1A-B62C33E58408}"/>
              </a:ext>
            </a:extLst>
          </p:cNvPr>
          <p:cNvSpPr/>
          <p:nvPr/>
        </p:nvSpPr>
        <p:spPr>
          <a:xfrm>
            <a:off x="10386843" y="123148"/>
            <a:ext cx="1191439" cy="9575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1B17336-EC32-46B0-B7F0-E10C9956C3FD}"/>
              </a:ext>
            </a:extLst>
          </p:cNvPr>
          <p:cNvSpPr txBox="1"/>
          <p:nvPr/>
        </p:nvSpPr>
        <p:spPr>
          <a:xfrm>
            <a:off x="10372455" y="278735"/>
            <a:ext cx="1220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</a:p>
          <a:p>
            <a:pPr algn="ctr"/>
            <a:r>
              <a:rPr lang="en-US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endParaRPr lang="pt-BR" dirty="0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7713E577-2DE3-4F61-A176-7158C48AE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156"/>
          <a:stretch>
            <a:fillRect/>
          </a:stretch>
        </p:blipFill>
        <p:spPr>
          <a:xfrm>
            <a:off x="243428" y="123148"/>
            <a:ext cx="5597237" cy="105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2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8E38E2-09EE-307C-0025-2B1591326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909A7B17-C5CD-E1F4-09E2-B0CC04E18ED0}"/>
              </a:ext>
            </a:extLst>
          </p:cNvPr>
          <p:cNvSpPr/>
          <p:nvPr/>
        </p:nvSpPr>
        <p:spPr>
          <a:xfrm>
            <a:off x="0" y="1"/>
            <a:ext cx="12192000" cy="1306286"/>
          </a:xfrm>
          <a:prstGeom prst="rect">
            <a:avLst/>
          </a:prstGeom>
          <a:solidFill>
            <a:srgbClr val="ACC7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6295ABE0-CBAE-ABE2-A5EF-1522F2C5D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156"/>
          <a:stretch>
            <a:fillRect/>
          </a:stretch>
        </p:blipFill>
        <p:spPr>
          <a:xfrm>
            <a:off x="243428" y="123148"/>
            <a:ext cx="5597237" cy="105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80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Beatriz Germinare</dc:creator>
  <cp:lastModifiedBy>Beatriz Germinare</cp:lastModifiedBy>
  <cp:revision>1</cp:revision>
  <dcterms:created xsi:type="dcterms:W3CDTF">2025-09-16T02:39:50Z</dcterms:created>
  <dcterms:modified xsi:type="dcterms:W3CDTF">2025-09-16T17:51:24Z</dcterms:modified>
</cp:coreProperties>
</file>